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>
</file>

<file path=ppt/media/image2.tif>
</file>

<file path=ppt/media/image3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78670B-E166-4C09-B447-0D4A4BA3E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4367DEE-FF1C-4C1D-8CAB-85078C5989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50BE11-F4C3-40CB-8445-6CF3217D5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42DF44-D74D-402A-9873-8B5F52E17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643AFD-0A21-40AA-9E44-850309A33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8668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A117A8-2C97-469F-9947-400532D1C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73B047C-3969-4658-AFA1-DB852CD90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C385B7-A5AB-4DB0-85DD-F997466A8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C55DD6-9EFC-4C4C-AF17-BDBB33DCA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3B1502-EEE2-4FF9-909E-C98D93F92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6572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3290757-F2CB-4882-9E03-708353B1A7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34428CC-0B92-4519-961C-5EB1B49261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648AB83-08DF-4100-BAA8-0D4E2AABF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87D4B3-AEDE-4D2D-BC85-3DF299F9E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149356-8512-433A-B2D1-A478C0FA2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786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3DFBEF-8972-49C3-9ED9-382C2D8C0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2C46AD-43B7-468F-992D-4D4209324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4FBE7A-3437-4697-83DF-48FAEA23B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EA5713-A34C-44CD-94B1-BA1133156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D49900-FC01-4229-BBA4-5A8022D1E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4275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7EE09-549B-49A0-80B8-F19536BE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2A41FB7-896E-4EE0-A15C-1EC55E118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CFC4B9-73BF-4D06-BAF4-3E3094924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64826E-A774-48A1-99D2-E5B9E6D21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017324D-8A51-4B1C-9A6D-49814144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8463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E47158-6D58-488F-82D4-8450043CB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830A65-02ED-4A95-85F5-6B40765AB9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4205DE6-389C-4528-8F42-B5D95BE0D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1C23F1E-F111-490D-9BB9-9DC349BFE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DFF984F-C0EC-48B5-B669-28A08D8E5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F6F438-3646-45CF-BBE7-15CAFE7AF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5655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1CBEB-91FE-4E7A-AE6A-4B0287DA3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417033-72FD-4C9C-A761-B105169DF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3DFC799-68AF-4D23-BE3F-7F3C2A5C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989D6F6-8532-456E-9562-2375E2887F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CF653E5-6C33-4CDF-8BBD-307C57040D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0AC5432-7BC6-4C2B-AACE-9A9EC91C9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4B2713C-1CEA-49C4-AAE4-1A6C52643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A1241EF-F084-4103-9B11-C783D056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634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C126C4-33D5-48EF-9206-0B51EA750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9F3CC74-BB5D-4F7C-B138-0DCDEBF20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E9D4970-19E4-4CAA-B15D-7F1842C27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9FA7A19-640C-4B3E-9372-58D43056D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7059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EEA4254-AFCE-4063-9597-5A256E92D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68B832F-158B-4F6C-BEB0-820FC4F6C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F0459FD-FC05-412D-A584-AA783A6D4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402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05ED56-E4E1-4AC4-AFA5-C8727C4C0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FE0B0D-5C65-41DC-BA2C-101CA1939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A9F0EA3-DE00-49C4-81F8-24F4496FB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D96E7B9-FBDD-42F3-94C5-1BB666E1A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5CD14C-F266-405B-A914-02FA803B5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12639A-1978-4110-A3C4-AFFD5C35C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1668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E08944-4946-4129-8064-0337DCAB6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2AD5AC1-8014-4111-87CB-AF8A09A6F3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38290C-9531-4D2F-AEB9-5A35C29792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74DF94-BDA9-46A4-BA58-882ED2CEA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E378B91-7F19-4CAE-8926-82E67633C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95304C8-D814-4D7F-8C53-2F4A024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6064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E074A00-B97D-4C43-8076-7C8092A60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DDA7C8D-96B6-4A62-BB99-E51F2F930C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0E5589-2069-400E-A915-35BBBA8922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2AB31-D6DB-43A3-B057-E77B1413FAB4}" type="datetimeFigureOut">
              <a:rPr lang="es-ES" smtClean="0"/>
              <a:t>10/09/2019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4EC439-082F-4F4C-871E-187EE9D988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24460A-52F1-44FC-B594-3C7D50585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E25C7-094A-4636-9A90-8E8470ED84C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6029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n 31">
            <a:extLst>
              <a:ext uri="{FF2B5EF4-FFF2-40B4-BE49-F238E27FC236}">
                <a16:creationId xmlns:a16="http://schemas.microsoft.com/office/drawing/2014/main" id="{825D2FA4-1FD3-430B-8495-FBE000B2F0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6" t="40574" r="16426" b="10242"/>
          <a:stretch/>
        </p:blipFill>
        <p:spPr>
          <a:xfrm>
            <a:off x="2987882" y="1958121"/>
            <a:ext cx="5486400" cy="3494952"/>
          </a:xfrm>
          <a:prstGeom prst="rect">
            <a:avLst/>
          </a:prstGeom>
        </p:spPr>
      </p:pic>
      <p:sp>
        <p:nvSpPr>
          <p:cNvPr id="6" name="Cerrar corchete 5">
            <a:extLst>
              <a:ext uri="{FF2B5EF4-FFF2-40B4-BE49-F238E27FC236}">
                <a16:creationId xmlns:a16="http://schemas.microsoft.com/office/drawing/2014/main" id="{39C1CA9D-B4B6-4FA9-A884-3EB927BC2678}"/>
              </a:ext>
            </a:extLst>
          </p:cNvPr>
          <p:cNvSpPr/>
          <p:nvPr/>
        </p:nvSpPr>
        <p:spPr>
          <a:xfrm rot="16200000">
            <a:off x="4344580" y="829015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D1866C4-81DA-4660-85B6-FD9D00890C92}"/>
              </a:ext>
            </a:extLst>
          </p:cNvPr>
          <p:cNvSpPr txBox="1"/>
          <p:nvPr/>
        </p:nvSpPr>
        <p:spPr>
          <a:xfrm>
            <a:off x="4200635" y="1123337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908C3A4-50CC-4836-9527-1DAEE6931243}"/>
              </a:ext>
            </a:extLst>
          </p:cNvPr>
          <p:cNvSpPr txBox="1"/>
          <p:nvPr/>
        </p:nvSpPr>
        <p:spPr>
          <a:xfrm>
            <a:off x="3622090" y="1559155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F939287-6A6C-475B-AC57-596B69DEBAB7}"/>
              </a:ext>
            </a:extLst>
          </p:cNvPr>
          <p:cNvSpPr txBox="1"/>
          <p:nvPr/>
        </p:nvSpPr>
        <p:spPr>
          <a:xfrm>
            <a:off x="4122548" y="156471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841619-367C-4607-BD3B-E6B00E574602}"/>
              </a:ext>
            </a:extLst>
          </p:cNvPr>
          <p:cNvSpPr txBox="1"/>
          <p:nvPr/>
        </p:nvSpPr>
        <p:spPr>
          <a:xfrm>
            <a:off x="4666025" y="1556343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1" name="Cerrar corchete 10">
            <a:extLst>
              <a:ext uri="{FF2B5EF4-FFF2-40B4-BE49-F238E27FC236}">
                <a16:creationId xmlns:a16="http://schemas.microsoft.com/office/drawing/2014/main" id="{3E4C8EF0-870B-48DB-8376-DBC23E820F4D}"/>
              </a:ext>
            </a:extLst>
          </p:cNvPr>
          <p:cNvSpPr/>
          <p:nvPr/>
        </p:nvSpPr>
        <p:spPr>
          <a:xfrm rot="16200000">
            <a:off x="5859578" y="842426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4539CF9-0C9C-4190-8C48-907E38CDBA0E}"/>
              </a:ext>
            </a:extLst>
          </p:cNvPr>
          <p:cNvSpPr txBox="1"/>
          <p:nvPr/>
        </p:nvSpPr>
        <p:spPr>
          <a:xfrm>
            <a:off x="5568700" y="113996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Input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82C8F7A-FF02-4FBC-8E22-814C80766D93}"/>
              </a:ext>
            </a:extLst>
          </p:cNvPr>
          <p:cNvSpPr txBox="1"/>
          <p:nvPr/>
        </p:nvSpPr>
        <p:spPr>
          <a:xfrm>
            <a:off x="5137088" y="1572566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9458E55-B5C0-468B-8721-36E06707904B}"/>
              </a:ext>
            </a:extLst>
          </p:cNvPr>
          <p:cNvSpPr txBox="1"/>
          <p:nvPr/>
        </p:nvSpPr>
        <p:spPr>
          <a:xfrm>
            <a:off x="5637546" y="1578129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6FFA792-EA19-4520-877F-9138DD9E918F}"/>
              </a:ext>
            </a:extLst>
          </p:cNvPr>
          <p:cNvSpPr txBox="1"/>
          <p:nvPr/>
        </p:nvSpPr>
        <p:spPr>
          <a:xfrm>
            <a:off x="6181023" y="156975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6" name="Cerrar corchete 15">
            <a:extLst>
              <a:ext uri="{FF2B5EF4-FFF2-40B4-BE49-F238E27FC236}">
                <a16:creationId xmlns:a16="http://schemas.microsoft.com/office/drawing/2014/main" id="{8C70F4C0-FC5C-42FC-86C1-52F5BD1F04A2}"/>
              </a:ext>
            </a:extLst>
          </p:cNvPr>
          <p:cNvSpPr/>
          <p:nvPr/>
        </p:nvSpPr>
        <p:spPr>
          <a:xfrm rot="16200000">
            <a:off x="7457815" y="845238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2C9682F-87A5-43E3-9197-A92AF6E0BCD3}"/>
              </a:ext>
            </a:extLst>
          </p:cNvPr>
          <p:cNvSpPr txBox="1"/>
          <p:nvPr/>
        </p:nvSpPr>
        <p:spPr>
          <a:xfrm>
            <a:off x="7289861" y="1165864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SN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6C4FB64-A372-4DFD-A60B-086FFCC06BCD}"/>
              </a:ext>
            </a:extLst>
          </p:cNvPr>
          <p:cNvSpPr txBox="1"/>
          <p:nvPr/>
        </p:nvSpPr>
        <p:spPr>
          <a:xfrm>
            <a:off x="6735325" y="1575378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491005F-02B2-41CC-88B0-4049F750FD52}"/>
              </a:ext>
            </a:extLst>
          </p:cNvPr>
          <p:cNvSpPr txBox="1"/>
          <p:nvPr/>
        </p:nvSpPr>
        <p:spPr>
          <a:xfrm>
            <a:off x="7235783" y="1580941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2A449F3-5F85-47A5-AFF8-2355787967BF}"/>
              </a:ext>
            </a:extLst>
          </p:cNvPr>
          <p:cNvSpPr txBox="1"/>
          <p:nvPr/>
        </p:nvSpPr>
        <p:spPr>
          <a:xfrm>
            <a:off x="7779260" y="157256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3051E81D-1EF0-454F-8E57-3E42E0EAEBC3}"/>
              </a:ext>
            </a:extLst>
          </p:cNvPr>
          <p:cNvSpPr/>
          <p:nvPr/>
        </p:nvSpPr>
        <p:spPr>
          <a:xfrm>
            <a:off x="3586579" y="2938508"/>
            <a:ext cx="4733214" cy="4898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4B14355A-12D9-4FD1-88C3-925FAD7B33CA}"/>
              </a:ext>
            </a:extLst>
          </p:cNvPr>
          <p:cNvSpPr/>
          <p:nvPr/>
        </p:nvSpPr>
        <p:spPr>
          <a:xfrm>
            <a:off x="3506681" y="3824036"/>
            <a:ext cx="4813112" cy="257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Flecha: a la derecha 26">
            <a:extLst>
              <a:ext uri="{FF2B5EF4-FFF2-40B4-BE49-F238E27FC236}">
                <a16:creationId xmlns:a16="http://schemas.microsoft.com/office/drawing/2014/main" id="{D8CFE21B-D03B-4413-8B65-F8A62DECD22E}"/>
              </a:ext>
            </a:extLst>
          </p:cNvPr>
          <p:cNvSpPr/>
          <p:nvPr/>
        </p:nvSpPr>
        <p:spPr>
          <a:xfrm rot="10800000">
            <a:off x="8628771" y="3055650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146B44AC-938D-44EE-B3B9-ABFB70332412}"/>
              </a:ext>
            </a:extLst>
          </p:cNvPr>
          <p:cNvSpPr txBox="1"/>
          <p:nvPr/>
        </p:nvSpPr>
        <p:spPr>
          <a:xfrm>
            <a:off x="9175468" y="299971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INSR</a:t>
            </a:r>
            <a:r>
              <a:rPr lang="el-GR" dirty="0"/>
              <a:t>β</a:t>
            </a:r>
            <a:endParaRPr lang="es-ES" dirty="0"/>
          </a:p>
        </p:txBody>
      </p:sp>
      <p:sp>
        <p:nvSpPr>
          <p:cNvPr id="29" name="Flecha: a la derecha 28">
            <a:extLst>
              <a:ext uri="{FF2B5EF4-FFF2-40B4-BE49-F238E27FC236}">
                <a16:creationId xmlns:a16="http://schemas.microsoft.com/office/drawing/2014/main" id="{193ABDB6-9F91-4B12-A303-AB3ADE327C51}"/>
              </a:ext>
            </a:extLst>
          </p:cNvPr>
          <p:cNvSpPr/>
          <p:nvPr/>
        </p:nvSpPr>
        <p:spPr>
          <a:xfrm rot="10800000">
            <a:off x="8628771" y="3819881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967DDFC-FE98-4392-9091-29258FD78233}"/>
              </a:ext>
            </a:extLst>
          </p:cNvPr>
          <p:cNvSpPr txBox="1"/>
          <p:nvPr/>
        </p:nvSpPr>
        <p:spPr>
          <a:xfrm>
            <a:off x="9175468" y="376394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hnRNPK</a:t>
            </a:r>
            <a:endParaRPr lang="es-E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9DB1755-6F6F-40A3-8F5E-18EBBC1781AA}"/>
              </a:ext>
            </a:extLst>
          </p:cNvPr>
          <p:cNvSpPr txBox="1"/>
          <p:nvPr/>
        </p:nvSpPr>
        <p:spPr>
          <a:xfrm>
            <a:off x="452761" y="488272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06/09/19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F86A733-148C-428D-9669-9D808AA72C49}"/>
              </a:ext>
            </a:extLst>
          </p:cNvPr>
          <p:cNvSpPr txBox="1"/>
          <p:nvPr/>
        </p:nvSpPr>
        <p:spPr>
          <a:xfrm>
            <a:off x="3141751" y="1564718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Std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93993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5EF6D4A8-4C56-4AD9-91EA-38C22A9E90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01"/>
          <a:stretch/>
        </p:blipFill>
        <p:spPr>
          <a:xfrm>
            <a:off x="2853318" y="2130641"/>
            <a:ext cx="5678122" cy="3453358"/>
          </a:xfrm>
          <a:prstGeom prst="rect">
            <a:avLst/>
          </a:prstGeom>
        </p:spPr>
      </p:pic>
      <p:sp>
        <p:nvSpPr>
          <p:cNvPr id="10" name="Cerrar corchete 9">
            <a:extLst>
              <a:ext uri="{FF2B5EF4-FFF2-40B4-BE49-F238E27FC236}">
                <a16:creationId xmlns:a16="http://schemas.microsoft.com/office/drawing/2014/main" id="{9E67BE81-D9F9-4AAE-96A3-B3B448029B34}"/>
              </a:ext>
            </a:extLst>
          </p:cNvPr>
          <p:cNvSpPr/>
          <p:nvPr/>
        </p:nvSpPr>
        <p:spPr>
          <a:xfrm rot="16200000">
            <a:off x="4380090" y="1026613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45991C9-CB49-4D24-B06A-C293124F0077}"/>
              </a:ext>
            </a:extLst>
          </p:cNvPr>
          <p:cNvSpPr txBox="1"/>
          <p:nvPr/>
        </p:nvSpPr>
        <p:spPr>
          <a:xfrm>
            <a:off x="3657600" y="175675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6836B31-2C6E-4AE3-A2D0-CC891FA775E5}"/>
              </a:ext>
            </a:extLst>
          </p:cNvPr>
          <p:cNvSpPr txBox="1"/>
          <p:nvPr/>
        </p:nvSpPr>
        <p:spPr>
          <a:xfrm>
            <a:off x="4158058" y="176231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AB11878-D704-40B6-AAE2-130D3BD6F7ED}"/>
              </a:ext>
            </a:extLst>
          </p:cNvPr>
          <p:cNvSpPr txBox="1"/>
          <p:nvPr/>
        </p:nvSpPr>
        <p:spPr>
          <a:xfrm>
            <a:off x="4701535" y="1753941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4" name="Cerrar corchete 13">
            <a:extLst>
              <a:ext uri="{FF2B5EF4-FFF2-40B4-BE49-F238E27FC236}">
                <a16:creationId xmlns:a16="http://schemas.microsoft.com/office/drawing/2014/main" id="{2F70F9CC-17A7-4A9F-B7F8-4C0F6FEA2E21}"/>
              </a:ext>
            </a:extLst>
          </p:cNvPr>
          <p:cNvSpPr/>
          <p:nvPr/>
        </p:nvSpPr>
        <p:spPr>
          <a:xfrm rot="16200000">
            <a:off x="5895088" y="1040024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F81155C-F278-4DF5-9BE6-42D314A526CA}"/>
              </a:ext>
            </a:extLst>
          </p:cNvPr>
          <p:cNvSpPr txBox="1"/>
          <p:nvPr/>
        </p:nvSpPr>
        <p:spPr>
          <a:xfrm>
            <a:off x="5604210" y="1337563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Input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9E12FFC-A3B6-4771-BF0A-A922DDF40D64}"/>
              </a:ext>
            </a:extLst>
          </p:cNvPr>
          <p:cNvSpPr txBox="1"/>
          <p:nvPr/>
        </p:nvSpPr>
        <p:spPr>
          <a:xfrm>
            <a:off x="5172598" y="1770164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F6C29CE-1ECC-4419-B992-09157B7AC83A}"/>
              </a:ext>
            </a:extLst>
          </p:cNvPr>
          <p:cNvSpPr txBox="1"/>
          <p:nvPr/>
        </p:nvSpPr>
        <p:spPr>
          <a:xfrm>
            <a:off x="5673056" y="1775727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2E39496-A217-4580-808F-57AD80A93D8A}"/>
              </a:ext>
            </a:extLst>
          </p:cNvPr>
          <p:cNvSpPr txBox="1"/>
          <p:nvPr/>
        </p:nvSpPr>
        <p:spPr>
          <a:xfrm>
            <a:off x="6216533" y="1767352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9" name="Cerrar corchete 18">
            <a:extLst>
              <a:ext uri="{FF2B5EF4-FFF2-40B4-BE49-F238E27FC236}">
                <a16:creationId xmlns:a16="http://schemas.microsoft.com/office/drawing/2014/main" id="{DA6ED2AC-488B-4742-B040-50363E684C5C}"/>
              </a:ext>
            </a:extLst>
          </p:cNvPr>
          <p:cNvSpPr/>
          <p:nvPr/>
        </p:nvSpPr>
        <p:spPr>
          <a:xfrm rot="16200000">
            <a:off x="7493325" y="1042836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B0E7D52-4B75-43EB-868D-84F041042DF9}"/>
              </a:ext>
            </a:extLst>
          </p:cNvPr>
          <p:cNvSpPr txBox="1"/>
          <p:nvPr/>
        </p:nvSpPr>
        <p:spPr>
          <a:xfrm>
            <a:off x="7325371" y="1363462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SN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DDD01545-EC5A-40DF-AE91-6AC206718523}"/>
              </a:ext>
            </a:extLst>
          </p:cNvPr>
          <p:cNvSpPr txBox="1"/>
          <p:nvPr/>
        </p:nvSpPr>
        <p:spPr>
          <a:xfrm>
            <a:off x="6770835" y="1772976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7D449C88-1109-41A2-A861-BF7D0EBDD5BF}"/>
              </a:ext>
            </a:extLst>
          </p:cNvPr>
          <p:cNvSpPr txBox="1"/>
          <p:nvPr/>
        </p:nvSpPr>
        <p:spPr>
          <a:xfrm>
            <a:off x="7271293" y="1778539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E6D4239-4E88-49C5-AC57-6FD6C646727C}"/>
              </a:ext>
            </a:extLst>
          </p:cNvPr>
          <p:cNvSpPr txBox="1"/>
          <p:nvPr/>
        </p:nvSpPr>
        <p:spPr>
          <a:xfrm>
            <a:off x="7814770" y="177016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9A1C2C7B-7FD8-48DA-88D4-339ECFD8F2C2}"/>
              </a:ext>
            </a:extLst>
          </p:cNvPr>
          <p:cNvSpPr txBox="1"/>
          <p:nvPr/>
        </p:nvSpPr>
        <p:spPr>
          <a:xfrm>
            <a:off x="4247826" y="1319243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F82EEAC6-D931-4EDB-9B42-5F87123D9103}"/>
              </a:ext>
            </a:extLst>
          </p:cNvPr>
          <p:cNvSpPr/>
          <p:nvPr/>
        </p:nvSpPr>
        <p:spPr>
          <a:xfrm>
            <a:off x="3027285" y="2833401"/>
            <a:ext cx="5328018" cy="266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Flecha: a la derecha 25">
            <a:extLst>
              <a:ext uri="{FF2B5EF4-FFF2-40B4-BE49-F238E27FC236}">
                <a16:creationId xmlns:a16="http://schemas.microsoft.com/office/drawing/2014/main" id="{016D7927-9234-494C-82D6-FF030BA9CEDF}"/>
              </a:ext>
            </a:extLst>
          </p:cNvPr>
          <p:cNvSpPr/>
          <p:nvPr/>
        </p:nvSpPr>
        <p:spPr>
          <a:xfrm rot="10800000">
            <a:off x="8653528" y="2809439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84C3E8C-6C4A-4F47-949C-760E55EFA632}"/>
              </a:ext>
            </a:extLst>
          </p:cNvPr>
          <p:cNvSpPr txBox="1"/>
          <p:nvPr/>
        </p:nvSpPr>
        <p:spPr>
          <a:xfrm>
            <a:off x="9200225" y="2753499"/>
            <a:ext cx="1048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Vinculina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F69EA31D-86E4-4CEE-9D3D-361EC316A4E7}"/>
              </a:ext>
            </a:extLst>
          </p:cNvPr>
          <p:cNvSpPr/>
          <p:nvPr/>
        </p:nvSpPr>
        <p:spPr>
          <a:xfrm>
            <a:off x="3027285" y="3335898"/>
            <a:ext cx="5328018" cy="266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Flecha: a la derecha 28">
            <a:extLst>
              <a:ext uri="{FF2B5EF4-FFF2-40B4-BE49-F238E27FC236}">
                <a16:creationId xmlns:a16="http://schemas.microsoft.com/office/drawing/2014/main" id="{302BE995-14A9-45CF-8058-7B5B8BDE7F4D}"/>
              </a:ext>
            </a:extLst>
          </p:cNvPr>
          <p:cNvSpPr/>
          <p:nvPr/>
        </p:nvSpPr>
        <p:spPr>
          <a:xfrm rot="10800000">
            <a:off x="8653528" y="3333226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3A4290E2-4687-4B9B-8246-1CBCAB3C74E6}"/>
              </a:ext>
            </a:extLst>
          </p:cNvPr>
          <p:cNvSpPr txBox="1"/>
          <p:nvPr/>
        </p:nvSpPr>
        <p:spPr>
          <a:xfrm>
            <a:off x="9200225" y="3277286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HSP90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96392591-D1D2-4DAA-8918-9E3E9C9F4603}"/>
              </a:ext>
            </a:extLst>
          </p:cNvPr>
          <p:cNvSpPr txBox="1"/>
          <p:nvPr/>
        </p:nvSpPr>
        <p:spPr>
          <a:xfrm>
            <a:off x="452761" y="488272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09/09/19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7DD56312-F958-482D-A3AE-D06BB7A708BE}"/>
              </a:ext>
            </a:extLst>
          </p:cNvPr>
          <p:cNvSpPr txBox="1"/>
          <p:nvPr/>
        </p:nvSpPr>
        <p:spPr>
          <a:xfrm>
            <a:off x="3116062" y="4678534"/>
            <a:ext cx="5239241" cy="443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  <p:sp>
        <p:nvSpPr>
          <p:cNvPr id="33" name="Flecha: a la derecha 32">
            <a:extLst>
              <a:ext uri="{FF2B5EF4-FFF2-40B4-BE49-F238E27FC236}">
                <a16:creationId xmlns:a16="http://schemas.microsoft.com/office/drawing/2014/main" id="{34A80AF1-2E02-4B43-8E92-E201B7BD5143}"/>
              </a:ext>
            </a:extLst>
          </p:cNvPr>
          <p:cNvSpPr/>
          <p:nvPr/>
        </p:nvSpPr>
        <p:spPr>
          <a:xfrm rot="10800000">
            <a:off x="8541837" y="4813748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0FC612D4-909D-4AAE-B76C-57FB9F8655EB}"/>
              </a:ext>
            </a:extLst>
          </p:cNvPr>
          <p:cNvSpPr txBox="1"/>
          <p:nvPr/>
        </p:nvSpPr>
        <p:spPr>
          <a:xfrm>
            <a:off x="9088534" y="475780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¿GSK3</a:t>
            </a:r>
            <a:r>
              <a:rPr lang="el-GR" dirty="0"/>
              <a:t>β</a:t>
            </a:r>
            <a:r>
              <a:rPr lang="es-E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9185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36526BC-F618-4F40-BDEE-A4A9FB8AE7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2" t="49989" r="10405" b="27337"/>
          <a:stretch/>
        </p:blipFill>
        <p:spPr>
          <a:xfrm flipH="1">
            <a:off x="2833995" y="2099781"/>
            <a:ext cx="5678121" cy="1678932"/>
          </a:xfrm>
          <a:prstGeom prst="rect">
            <a:avLst/>
          </a:prstGeom>
        </p:spPr>
      </p:pic>
      <p:sp>
        <p:nvSpPr>
          <p:cNvPr id="10" name="Cerrar corchete 9">
            <a:extLst>
              <a:ext uri="{FF2B5EF4-FFF2-40B4-BE49-F238E27FC236}">
                <a16:creationId xmlns:a16="http://schemas.microsoft.com/office/drawing/2014/main" id="{9E67BE81-D9F9-4AAE-96A3-B3B448029B34}"/>
              </a:ext>
            </a:extLst>
          </p:cNvPr>
          <p:cNvSpPr/>
          <p:nvPr/>
        </p:nvSpPr>
        <p:spPr>
          <a:xfrm rot="16200000">
            <a:off x="4380090" y="1026613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45991C9-CB49-4D24-B06A-C293124F0077}"/>
              </a:ext>
            </a:extLst>
          </p:cNvPr>
          <p:cNvSpPr txBox="1"/>
          <p:nvPr/>
        </p:nvSpPr>
        <p:spPr>
          <a:xfrm>
            <a:off x="3657600" y="175675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6836B31-2C6E-4AE3-A2D0-CC891FA775E5}"/>
              </a:ext>
            </a:extLst>
          </p:cNvPr>
          <p:cNvSpPr txBox="1"/>
          <p:nvPr/>
        </p:nvSpPr>
        <p:spPr>
          <a:xfrm>
            <a:off x="4158058" y="176231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AB11878-D704-40B6-AAE2-130D3BD6F7ED}"/>
              </a:ext>
            </a:extLst>
          </p:cNvPr>
          <p:cNvSpPr txBox="1"/>
          <p:nvPr/>
        </p:nvSpPr>
        <p:spPr>
          <a:xfrm>
            <a:off x="4701535" y="1753941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4" name="Cerrar corchete 13">
            <a:extLst>
              <a:ext uri="{FF2B5EF4-FFF2-40B4-BE49-F238E27FC236}">
                <a16:creationId xmlns:a16="http://schemas.microsoft.com/office/drawing/2014/main" id="{2F70F9CC-17A7-4A9F-B7F8-4C0F6FEA2E21}"/>
              </a:ext>
            </a:extLst>
          </p:cNvPr>
          <p:cNvSpPr/>
          <p:nvPr/>
        </p:nvSpPr>
        <p:spPr>
          <a:xfrm rot="16200000">
            <a:off x="5895088" y="1040024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F81155C-F278-4DF5-9BE6-42D314A526CA}"/>
              </a:ext>
            </a:extLst>
          </p:cNvPr>
          <p:cNvSpPr txBox="1"/>
          <p:nvPr/>
        </p:nvSpPr>
        <p:spPr>
          <a:xfrm>
            <a:off x="5604210" y="1337563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Input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89E12FFC-A3B6-4771-BF0A-A922DDF40D64}"/>
              </a:ext>
            </a:extLst>
          </p:cNvPr>
          <p:cNvSpPr txBox="1"/>
          <p:nvPr/>
        </p:nvSpPr>
        <p:spPr>
          <a:xfrm>
            <a:off x="5172598" y="1770164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F6C29CE-1ECC-4419-B992-09157B7AC83A}"/>
              </a:ext>
            </a:extLst>
          </p:cNvPr>
          <p:cNvSpPr txBox="1"/>
          <p:nvPr/>
        </p:nvSpPr>
        <p:spPr>
          <a:xfrm>
            <a:off x="5673056" y="1775727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2E39496-A217-4580-808F-57AD80A93D8A}"/>
              </a:ext>
            </a:extLst>
          </p:cNvPr>
          <p:cNvSpPr txBox="1"/>
          <p:nvPr/>
        </p:nvSpPr>
        <p:spPr>
          <a:xfrm>
            <a:off x="6216533" y="1767352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9" name="Cerrar corchete 18">
            <a:extLst>
              <a:ext uri="{FF2B5EF4-FFF2-40B4-BE49-F238E27FC236}">
                <a16:creationId xmlns:a16="http://schemas.microsoft.com/office/drawing/2014/main" id="{DA6ED2AC-488B-4742-B040-50363E684C5C}"/>
              </a:ext>
            </a:extLst>
          </p:cNvPr>
          <p:cNvSpPr/>
          <p:nvPr/>
        </p:nvSpPr>
        <p:spPr>
          <a:xfrm rot="16200000">
            <a:off x="7493325" y="1042836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6B0E7D52-4B75-43EB-868D-84F041042DF9}"/>
              </a:ext>
            </a:extLst>
          </p:cNvPr>
          <p:cNvSpPr txBox="1"/>
          <p:nvPr/>
        </p:nvSpPr>
        <p:spPr>
          <a:xfrm>
            <a:off x="7325371" y="1363462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SN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DDD01545-EC5A-40DF-AE91-6AC206718523}"/>
              </a:ext>
            </a:extLst>
          </p:cNvPr>
          <p:cNvSpPr txBox="1"/>
          <p:nvPr/>
        </p:nvSpPr>
        <p:spPr>
          <a:xfrm>
            <a:off x="6770835" y="1772976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7D449C88-1109-41A2-A861-BF7D0EBDD5BF}"/>
              </a:ext>
            </a:extLst>
          </p:cNvPr>
          <p:cNvSpPr txBox="1"/>
          <p:nvPr/>
        </p:nvSpPr>
        <p:spPr>
          <a:xfrm>
            <a:off x="7271293" y="1778539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E6D4239-4E88-49C5-AC57-6FD6C646727C}"/>
              </a:ext>
            </a:extLst>
          </p:cNvPr>
          <p:cNvSpPr txBox="1"/>
          <p:nvPr/>
        </p:nvSpPr>
        <p:spPr>
          <a:xfrm>
            <a:off x="7814770" y="177016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9A1C2C7B-7FD8-48DA-88D4-339ECFD8F2C2}"/>
              </a:ext>
            </a:extLst>
          </p:cNvPr>
          <p:cNvSpPr txBox="1"/>
          <p:nvPr/>
        </p:nvSpPr>
        <p:spPr>
          <a:xfrm>
            <a:off x="4247826" y="1319243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26" name="Flecha: a la derecha 25">
            <a:extLst>
              <a:ext uri="{FF2B5EF4-FFF2-40B4-BE49-F238E27FC236}">
                <a16:creationId xmlns:a16="http://schemas.microsoft.com/office/drawing/2014/main" id="{016D7927-9234-494C-82D6-FF030BA9CEDF}"/>
              </a:ext>
            </a:extLst>
          </p:cNvPr>
          <p:cNvSpPr/>
          <p:nvPr/>
        </p:nvSpPr>
        <p:spPr>
          <a:xfrm rot="10800000">
            <a:off x="8623807" y="2584273"/>
            <a:ext cx="435006" cy="25745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F84C3E8C-6C4A-4F47-949C-760E55EFA632}"/>
              </a:ext>
            </a:extLst>
          </p:cNvPr>
          <p:cNvSpPr txBox="1"/>
          <p:nvPr/>
        </p:nvSpPr>
        <p:spPr>
          <a:xfrm>
            <a:off x="9130083" y="2537025"/>
            <a:ext cx="587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IRS2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96392591-D1D2-4DAA-8918-9E3E9C9F4603}"/>
              </a:ext>
            </a:extLst>
          </p:cNvPr>
          <p:cNvSpPr txBox="1"/>
          <p:nvPr/>
        </p:nvSpPr>
        <p:spPr>
          <a:xfrm>
            <a:off x="452761" y="488272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10/09/19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7DD56312-F958-482D-A3AE-D06BB7A708BE}"/>
              </a:ext>
            </a:extLst>
          </p:cNvPr>
          <p:cNvSpPr txBox="1"/>
          <p:nvPr/>
        </p:nvSpPr>
        <p:spPr>
          <a:xfrm>
            <a:off x="3302596" y="2494810"/>
            <a:ext cx="5239241" cy="443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81762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n 31">
            <a:extLst>
              <a:ext uri="{FF2B5EF4-FFF2-40B4-BE49-F238E27FC236}">
                <a16:creationId xmlns:a16="http://schemas.microsoft.com/office/drawing/2014/main" id="{825D2FA4-1FD3-430B-8495-FBE000B2F0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58" t="54595" r="18437" b="39406"/>
          <a:stretch/>
        </p:blipFill>
        <p:spPr>
          <a:xfrm>
            <a:off x="3001888" y="2872518"/>
            <a:ext cx="4932000" cy="440663"/>
          </a:xfrm>
          <a:prstGeom prst="rect">
            <a:avLst/>
          </a:prstGeom>
        </p:spPr>
      </p:pic>
      <p:sp>
        <p:nvSpPr>
          <p:cNvPr id="6" name="Cerrar corchete 5">
            <a:extLst>
              <a:ext uri="{FF2B5EF4-FFF2-40B4-BE49-F238E27FC236}">
                <a16:creationId xmlns:a16="http://schemas.microsoft.com/office/drawing/2014/main" id="{39C1CA9D-B4B6-4FA9-A884-3EB927BC2678}"/>
              </a:ext>
            </a:extLst>
          </p:cNvPr>
          <p:cNvSpPr/>
          <p:nvPr/>
        </p:nvSpPr>
        <p:spPr>
          <a:xfrm rot="16200000">
            <a:off x="3958675" y="1091600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D1866C4-81DA-4660-85B6-FD9D00890C92}"/>
              </a:ext>
            </a:extLst>
          </p:cNvPr>
          <p:cNvSpPr txBox="1"/>
          <p:nvPr/>
        </p:nvSpPr>
        <p:spPr>
          <a:xfrm>
            <a:off x="3814730" y="13859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IP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908C3A4-50CC-4836-9527-1DAEE6931243}"/>
              </a:ext>
            </a:extLst>
          </p:cNvPr>
          <p:cNvSpPr txBox="1"/>
          <p:nvPr/>
        </p:nvSpPr>
        <p:spPr>
          <a:xfrm>
            <a:off x="3236185" y="1821740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F939287-6A6C-475B-AC57-596B69DEBAB7}"/>
              </a:ext>
            </a:extLst>
          </p:cNvPr>
          <p:cNvSpPr txBox="1"/>
          <p:nvPr/>
        </p:nvSpPr>
        <p:spPr>
          <a:xfrm>
            <a:off x="3736643" y="1827303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841619-367C-4607-BD3B-E6B00E574602}"/>
              </a:ext>
            </a:extLst>
          </p:cNvPr>
          <p:cNvSpPr txBox="1"/>
          <p:nvPr/>
        </p:nvSpPr>
        <p:spPr>
          <a:xfrm>
            <a:off x="4280120" y="181892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1" name="Cerrar corchete 10">
            <a:extLst>
              <a:ext uri="{FF2B5EF4-FFF2-40B4-BE49-F238E27FC236}">
                <a16:creationId xmlns:a16="http://schemas.microsoft.com/office/drawing/2014/main" id="{3E4C8EF0-870B-48DB-8376-DBC23E820F4D}"/>
              </a:ext>
            </a:extLst>
          </p:cNvPr>
          <p:cNvSpPr/>
          <p:nvPr/>
        </p:nvSpPr>
        <p:spPr>
          <a:xfrm rot="16200000">
            <a:off x="5473673" y="1105011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4539CF9-0C9C-4190-8C48-907E38CDBA0E}"/>
              </a:ext>
            </a:extLst>
          </p:cNvPr>
          <p:cNvSpPr txBox="1"/>
          <p:nvPr/>
        </p:nvSpPr>
        <p:spPr>
          <a:xfrm>
            <a:off x="5182795" y="140255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Input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82C8F7A-FF02-4FBC-8E22-814C80766D93}"/>
              </a:ext>
            </a:extLst>
          </p:cNvPr>
          <p:cNvSpPr txBox="1"/>
          <p:nvPr/>
        </p:nvSpPr>
        <p:spPr>
          <a:xfrm>
            <a:off x="4751183" y="1835151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9458E55-B5C0-468B-8721-36E06707904B}"/>
              </a:ext>
            </a:extLst>
          </p:cNvPr>
          <p:cNvSpPr txBox="1"/>
          <p:nvPr/>
        </p:nvSpPr>
        <p:spPr>
          <a:xfrm>
            <a:off x="5251641" y="1840714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6FFA792-EA19-4520-877F-9138DD9E918F}"/>
              </a:ext>
            </a:extLst>
          </p:cNvPr>
          <p:cNvSpPr txBox="1"/>
          <p:nvPr/>
        </p:nvSpPr>
        <p:spPr>
          <a:xfrm>
            <a:off x="5795118" y="1832339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16" name="Cerrar corchete 15">
            <a:extLst>
              <a:ext uri="{FF2B5EF4-FFF2-40B4-BE49-F238E27FC236}">
                <a16:creationId xmlns:a16="http://schemas.microsoft.com/office/drawing/2014/main" id="{8C70F4C0-FC5C-42FC-86C1-52F5BD1F04A2}"/>
              </a:ext>
            </a:extLst>
          </p:cNvPr>
          <p:cNvSpPr/>
          <p:nvPr/>
        </p:nvSpPr>
        <p:spPr>
          <a:xfrm rot="16200000">
            <a:off x="7071910" y="1107823"/>
            <a:ext cx="73106" cy="1393794"/>
          </a:xfrm>
          <a:prstGeom prst="righ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2C9682F-87A5-43E3-9197-A92AF6E0BCD3}"/>
              </a:ext>
            </a:extLst>
          </p:cNvPr>
          <p:cNvSpPr txBox="1"/>
          <p:nvPr/>
        </p:nvSpPr>
        <p:spPr>
          <a:xfrm>
            <a:off x="6903956" y="1428449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SN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6C4FB64-A372-4DFD-A60B-086FFCC06BCD}"/>
              </a:ext>
            </a:extLst>
          </p:cNvPr>
          <p:cNvSpPr txBox="1"/>
          <p:nvPr/>
        </p:nvSpPr>
        <p:spPr>
          <a:xfrm>
            <a:off x="6349420" y="1837963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0h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491005F-02B2-41CC-88B0-4049F750FD52}"/>
              </a:ext>
            </a:extLst>
          </p:cNvPr>
          <p:cNvSpPr txBox="1"/>
          <p:nvPr/>
        </p:nvSpPr>
        <p:spPr>
          <a:xfrm>
            <a:off x="6849878" y="184352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12h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2A449F3-5F85-47A5-AFF8-2355787967BF}"/>
              </a:ext>
            </a:extLst>
          </p:cNvPr>
          <p:cNvSpPr txBox="1"/>
          <p:nvPr/>
        </p:nvSpPr>
        <p:spPr>
          <a:xfrm>
            <a:off x="7393355" y="1835151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24h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146B44AC-938D-44EE-B3B9-ABFB70332412}"/>
              </a:ext>
            </a:extLst>
          </p:cNvPr>
          <p:cNvSpPr txBox="1"/>
          <p:nvPr/>
        </p:nvSpPr>
        <p:spPr>
          <a:xfrm>
            <a:off x="7942857" y="2872521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INSR</a:t>
            </a:r>
            <a:r>
              <a:rPr lang="el-GR" dirty="0"/>
              <a:t>β</a:t>
            </a:r>
            <a:endParaRPr lang="es-ES"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967DDFC-FE98-4392-9091-29258FD78233}"/>
              </a:ext>
            </a:extLst>
          </p:cNvPr>
          <p:cNvSpPr txBox="1"/>
          <p:nvPr/>
        </p:nvSpPr>
        <p:spPr>
          <a:xfrm>
            <a:off x="7958548" y="3350692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hnRNPK</a:t>
            </a:r>
            <a:endParaRPr lang="es-ES" dirty="0"/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C1FB9D33-FA13-4080-A4AE-E6B47ADC94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71" t="66883" r="18551" b="29277"/>
          <a:stretch/>
        </p:blipFill>
        <p:spPr>
          <a:xfrm>
            <a:off x="3001888" y="3446201"/>
            <a:ext cx="4932000" cy="281674"/>
          </a:xfrm>
          <a:prstGeom prst="rect">
            <a:avLst/>
          </a:prstGeom>
        </p:spPr>
      </p:pic>
      <p:pic>
        <p:nvPicPr>
          <p:cNvPr id="33" name="Imagen 32">
            <a:extLst>
              <a:ext uri="{FF2B5EF4-FFF2-40B4-BE49-F238E27FC236}">
                <a16:creationId xmlns:a16="http://schemas.microsoft.com/office/drawing/2014/main" id="{35A66B23-AA6C-4C85-BEF4-4B2AD9C8CD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94" t="31195" r="3729" b="64492"/>
          <a:stretch/>
        </p:blipFill>
        <p:spPr>
          <a:xfrm>
            <a:off x="3014203" y="4518735"/>
            <a:ext cx="4932000" cy="171005"/>
          </a:xfrm>
          <a:prstGeom prst="rect">
            <a:avLst/>
          </a:prstGeom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C9160D76-E6DD-46B6-8295-9C2D70BD7B78}"/>
              </a:ext>
            </a:extLst>
          </p:cNvPr>
          <p:cNvSpPr txBox="1"/>
          <p:nvPr/>
        </p:nvSpPr>
        <p:spPr>
          <a:xfrm>
            <a:off x="7951737" y="4390787"/>
            <a:ext cx="1048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Vinculina</a:t>
            </a:r>
          </a:p>
        </p:txBody>
      </p:sp>
      <p:pic>
        <p:nvPicPr>
          <p:cNvPr id="38" name="Imagen 37">
            <a:extLst>
              <a:ext uri="{FF2B5EF4-FFF2-40B4-BE49-F238E27FC236}">
                <a16:creationId xmlns:a16="http://schemas.microsoft.com/office/drawing/2014/main" id="{C24749B7-BCC8-42EE-9205-B2B05DA67B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51" t="42228" r="3179" b="50924"/>
          <a:stretch/>
        </p:blipFill>
        <p:spPr>
          <a:xfrm>
            <a:off x="3021195" y="4808031"/>
            <a:ext cx="4932000" cy="27289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99159AD-A0B6-4AA9-9A18-1F4E3CDC3331}"/>
              </a:ext>
            </a:extLst>
          </p:cNvPr>
          <p:cNvSpPr txBox="1"/>
          <p:nvPr/>
        </p:nvSpPr>
        <p:spPr>
          <a:xfrm>
            <a:off x="7965539" y="4753881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HSP90</a:t>
            </a:r>
          </a:p>
        </p:txBody>
      </p:sp>
      <p:pic>
        <p:nvPicPr>
          <p:cNvPr id="39" name="Imagen 38">
            <a:extLst>
              <a:ext uri="{FF2B5EF4-FFF2-40B4-BE49-F238E27FC236}">
                <a16:creationId xmlns:a16="http://schemas.microsoft.com/office/drawing/2014/main" id="{CE404492-7548-4410-951E-CB9C82292A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4" t="77331" r="1845" b="11159"/>
          <a:stretch/>
        </p:blipFill>
        <p:spPr>
          <a:xfrm>
            <a:off x="3005325" y="3895883"/>
            <a:ext cx="4928655" cy="43697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78831B27-6B2F-49BB-B9B2-F12082D3A620}"/>
              </a:ext>
            </a:extLst>
          </p:cNvPr>
          <p:cNvSpPr txBox="1"/>
          <p:nvPr/>
        </p:nvSpPr>
        <p:spPr>
          <a:xfrm>
            <a:off x="7951938" y="3895885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¿GSK3</a:t>
            </a:r>
            <a:r>
              <a:rPr lang="el-GR" dirty="0"/>
              <a:t>β</a:t>
            </a:r>
            <a:r>
              <a:rPr lang="es-ES" dirty="0"/>
              <a:t>?</a:t>
            </a: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A9575976-EF36-4CDC-ABC7-C0F787CEED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2" t="54654" r="18826" b="38218"/>
          <a:stretch/>
        </p:blipFill>
        <p:spPr>
          <a:xfrm flipH="1">
            <a:off x="3006090" y="2208917"/>
            <a:ext cx="4940972" cy="527846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357FD8AA-64B1-4BF2-8EFB-807728ED1B16}"/>
              </a:ext>
            </a:extLst>
          </p:cNvPr>
          <p:cNvSpPr txBox="1"/>
          <p:nvPr/>
        </p:nvSpPr>
        <p:spPr>
          <a:xfrm>
            <a:off x="7947060" y="2271351"/>
            <a:ext cx="587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IRS2</a:t>
            </a:r>
          </a:p>
        </p:txBody>
      </p:sp>
    </p:spTree>
    <p:extLst>
      <p:ext uri="{BB962C8B-B14F-4D97-AF65-F5344CB8AC3E}">
        <p14:creationId xmlns:p14="http://schemas.microsoft.com/office/powerpoint/2010/main" val="18896369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72</Words>
  <Application>Microsoft Office PowerPoint</Application>
  <PresentationFormat>Panorámica</PresentationFormat>
  <Paragraphs>64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Marta Torrecilla Parra</dc:creator>
  <cp:lastModifiedBy>Marta Torrecilla Parra</cp:lastModifiedBy>
  <cp:revision>9</cp:revision>
  <dcterms:created xsi:type="dcterms:W3CDTF">2019-09-06T11:12:16Z</dcterms:created>
  <dcterms:modified xsi:type="dcterms:W3CDTF">2019-09-10T11:40:26Z</dcterms:modified>
</cp:coreProperties>
</file>

<file path=docProps/thumbnail.jpeg>
</file>